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dimensies om de vereiste karakteristieke impedantie van een microstriplijn te bekomen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9" y="566928"/>
            <a:ext cx="106762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Z_o=\sqrt{\frac{j \omega L+R}{j \omega C+g}}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Z_o \approx \sqrt{\frac{L}{C}}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